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</p:sldIdLst>
  <p:sldSz cx="12192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66" d="100"/>
          <a:sy n="66" d="100"/>
        </p:scale>
        <p:origin x="2232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89452"/>
            <a:ext cx="10363200" cy="95504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408152"/>
            <a:ext cx="9144000" cy="66230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460500"/>
            <a:ext cx="26289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460500"/>
            <a:ext cx="77343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9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838958"/>
            <a:ext cx="10515600" cy="1141094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8357858"/>
            <a:ext cx="10515600" cy="600074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60506"/>
            <a:ext cx="105156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724652"/>
            <a:ext cx="5157787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020300"/>
            <a:ext cx="5157787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724652"/>
            <a:ext cx="5183188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0020300"/>
            <a:ext cx="5183188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949706"/>
            <a:ext cx="6172200" cy="194945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949706"/>
            <a:ext cx="6172200" cy="194945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60506"/>
            <a:ext cx="105156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302500"/>
            <a:ext cx="105156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5" y="2438929"/>
            <a:ext cx="5171178" cy="33159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2069" y="624153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6311900"/>
            <a:ext cx="180975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45" y="1266447"/>
            <a:ext cx="6024005" cy="6786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7332" y="343117"/>
            <a:ext cx="82973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CSC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" y="137084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  <a:stCxn id="9" idx="0"/>
            <a:endCxn id="9" idx="2"/>
          </p:cNvCxnSpPr>
          <p:nvPr/>
        </p:nvCxnSpPr>
        <p:spPr>
          <a:xfrm>
            <a:off x="6096000" y="137084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ISSOU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" y="8536932"/>
            <a:ext cx="5908406" cy="59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11204" y="1360379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42" y="13679562"/>
            <a:ext cx="180975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26" y="8378258"/>
            <a:ext cx="5884032" cy="66292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1450" y="847339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  <a:stCxn id="17" idx="0"/>
            <a:endCxn id="17" idx="2"/>
          </p:cNvCxnSpPr>
          <p:nvPr/>
        </p:nvCxnSpPr>
        <p:spPr>
          <a:xfrm>
            <a:off x="6096000" y="847339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1702069" y="107260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2609850" y="991978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1633941" y="1026224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1866369" y="12407220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2536429" y="1253781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1798241" y="1194340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147866" y="12306705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3723818" y="11189744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3124563" y="10677525"/>
            <a:ext cx="94887" cy="10840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2447394" y="11070001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2956059" y="119039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3313247" y="11683699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517" y="8538617"/>
            <a:ext cx="686233" cy="50489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6108" y="9107017"/>
            <a:ext cx="1692153" cy="74304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29076" y="8473393"/>
            <a:ext cx="1924050" cy="153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63" y="10815764"/>
            <a:ext cx="292678" cy="3937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97" y="15427504"/>
            <a:ext cx="5870354" cy="661387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7189" y="15507229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cxnSpLocks/>
            <a:stCxn id="56" idx="0"/>
            <a:endCxn id="56" idx="2"/>
          </p:cNvCxnSpPr>
          <p:nvPr/>
        </p:nvCxnSpPr>
        <p:spPr>
          <a:xfrm>
            <a:off x="6081739" y="15507229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391" y="15641167"/>
            <a:ext cx="2119603" cy="15595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665" y="17311439"/>
            <a:ext cx="2226055" cy="9774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1665" y="18579478"/>
            <a:ext cx="1821809" cy="3194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687948" y="18249539"/>
            <a:ext cx="14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CLUBS </a:t>
            </a:r>
            <a:r>
              <a:rPr lang="en-US" sz="800" dirty="0"/>
              <a:t>(LINKS)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34497" y="18288932"/>
            <a:ext cx="2466053" cy="3643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60260" y="8227605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-24934" y="15252519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05" y="1358006"/>
            <a:ext cx="3849590" cy="3714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04" y="4984800"/>
            <a:ext cx="1327942" cy="49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4735" y="5589728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935" y="7503147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098" y="757943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Expedited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22" y="7436306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936" y="10976714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615" y="10976714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1257" y="16422321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973" y="15893143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06291" y="5090927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5355" y="5105542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85871" y="5116256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57289" y="24451333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45973" y="1893975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26615" y="1514271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81522" y="10194052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4200" y="20231100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35698" y="5117800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40" y="1893630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417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759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417" y="2119986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8408260" y="1981311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95" y="7172551"/>
            <a:ext cx="5772150" cy="2371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60955" y="99957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3171" y="11468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49" y="14704047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2" y="14637206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74858" y="17416224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740" y="6248838"/>
            <a:ext cx="32480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585" y="13631920"/>
            <a:ext cx="3833246" cy="33973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15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454" y="780646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53" y="8305601"/>
            <a:ext cx="7437893" cy="43318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3034" y="1330500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8854" y="13766666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85" y="17791134"/>
            <a:ext cx="3305175" cy="6134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38854" y="17662078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654" y="2185410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110" y="3017252"/>
            <a:ext cx="3582086" cy="15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85" y="13631920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5154" y="674470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454" y="780646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153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034" y="1330500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38854" y="13766666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585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8854" y="17662078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72760" y="5421647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547</Words>
  <Application>Microsoft Office PowerPoint</Application>
  <PresentationFormat>Custom</PresentationFormat>
  <Paragraphs>112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Brandon Torres</cp:lastModifiedBy>
  <cp:revision>26</cp:revision>
  <dcterms:created xsi:type="dcterms:W3CDTF">2017-05-16T01:38:56Z</dcterms:created>
  <dcterms:modified xsi:type="dcterms:W3CDTF">2017-05-17T04:16:28Z</dcterms:modified>
</cp:coreProperties>
</file>